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093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989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34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963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003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123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608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62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513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860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986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8D77-7466-47B8-9CA4-45907BB7711B}" type="datetimeFigureOut">
              <a:rPr lang="fa-IR" smtClean="0"/>
              <a:t>04/13/1435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D831-D73F-419D-904C-6396BA82EC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88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198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16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445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46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44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28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77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6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99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263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46754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58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73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302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667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نگهدارنده مکان محتوا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30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طرح زمینه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1234</dc:creator>
  <cp:lastModifiedBy>parsian</cp:lastModifiedBy>
  <cp:revision>2</cp:revision>
  <dcterms:created xsi:type="dcterms:W3CDTF">2014-01-05T15:10:46Z</dcterms:created>
  <dcterms:modified xsi:type="dcterms:W3CDTF">2014-02-13T11:56:41Z</dcterms:modified>
</cp:coreProperties>
</file>