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زیر نویس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a-IR" smtClean="0"/>
              <a:t>برای ویرایش سبک زیرعنوان اسلاید اصلی، کلیک نمایید</a:t>
            </a:r>
            <a:endParaRPr lang="fa-IR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6093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59893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1349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4963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003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1230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5" name="نگهدارنده مکان متن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6608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4620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5137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860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986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گهدارنده مکان 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a-IR" smtClean="0"/>
              <a:t>برای ویرایش سبک عنوان اسلاید اصلی، کلیک نمایید</a:t>
            </a:r>
            <a:endParaRPr lang="fa-IR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08D77-7466-47B8-9CA4-45907BB7711B}" type="datetimeFigureOut">
              <a:rPr lang="fa-IR" smtClean="0"/>
              <a:t>04/13/1435</a:t>
            </a:fld>
            <a:endParaRPr lang="fa-IR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2D831-D73F-419D-904C-6396BA82EC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8883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1984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2164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4456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8460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5445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1289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0773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56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2997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263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1467544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7586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6738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3027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6677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نگهدارنده مکان محتوا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1309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طرح زمینه Office">
  <a:themeElements>
    <a:clrScheme name="دفتر کار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دفتر کار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فتر کا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طرح زمینه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ارائه PowerPoint</dc:title>
  <dc:creator>1234</dc:creator>
  <cp:lastModifiedBy>parsian</cp:lastModifiedBy>
  <cp:revision>2</cp:revision>
  <dcterms:created xsi:type="dcterms:W3CDTF">2014-01-05T15:10:46Z</dcterms:created>
  <dcterms:modified xsi:type="dcterms:W3CDTF">2014-02-13T11:56:41Z</dcterms:modified>
</cp:coreProperties>
</file>