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401B-F95A-4E24-ADFF-B71FAD44A56B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042F-5E28-4775-A17B-0177183D6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401B-F95A-4E24-ADFF-B71FAD44A56B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042F-5E28-4775-A17B-0177183D6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401B-F95A-4E24-ADFF-B71FAD44A56B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042F-5E28-4775-A17B-0177183D6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401B-F95A-4E24-ADFF-B71FAD44A56B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042F-5E28-4775-A17B-0177183D6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401B-F95A-4E24-ADFF-B71FAD44A56B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042F-5E28-4775-A17B-0177183D6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401B-F95A-4E24-ADFF-B71FAD44A56B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042F-5E28-4775-A17B-0177183D6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401B-F95A-4E24-ADFF-B71FAD44A56B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042F-5E28-4775-A17B-0177183D6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401B-F95A-4E24-ADFF-B71FAD44A56B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042F-5E28-4775-A17B-0177183D6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401B-F95A-4E24-ADFF-B71FAD44A56B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042F-5E28-4775-A17B-0177183D6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401B-F95A-4E24-ADFF-B71FAD44A56B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042F-5E28-4775-A17B-0177183D6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401B-F95A-4E24-ADFF-B71FAD44A56B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042F-5E28-4775-A17B-0177183D6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6401B-F95A-4E24-ADFF-B71FAD44A56B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B042F-5E28-4775-A17B-0177183D6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1"/>
            <a:r>
              <a:rPr lang="fa-IR" dirty="0" smtClean="0"/>
              <a:t>دستاوردهای مهم انقلاب اسلامی در زمینه پیشرفت ایران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7853362" cy="503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92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02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7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813" y="274638"/>
            <a:ext cx="8609587" cy="643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85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fa-IR" sz="3200" dirty="0" smtClean="0">
                <a:cs typeface="B Titr" pitchFamily="2" charset="-78"/>
              </a:rPr>
              <a:t>موقعیت ایران در گسترش گاز رسانی تا سال 1390</a:t>
            </a:r>
            <a:endParaRPr lang="en-US" sz="3200" dirty="0"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6764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57200"/>
            <a:ext cx="6834982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17</Words>
  <Application>Microsoft Office PowerPoint</Application>
  <PresentationFormat>On-screen Show (4:3)</PresentationFormat>
  <Paragraphs>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 Titr</vt:lpstr>
      <vt:lpstr>Calibri</vt:lpstr>
      <vt:lpstr>Times New Roman</vt:lpstr>
      <vt:lpstr>Office Theme</vt:lpstr>
      <vt:lpstr>دستاوردهای مهم انقلاب اسلامی در زمینه پیشرفت ایران</vt:lpstr>
      <vt:lpstr>PowerPoint Presentation</vt:lpstr>
      <vt:lpstr>PowerPoint Presentation</vt:lpstr>
      <vt:lpstr>PowerPoint Presentation</vt:lpstr>
      <vt:lpstr>موقعیت ایران در گسترش گاز رسانی تا سال 1390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دستاوردهای مهم انقلاب اسلامی در زمینه پیشرفت ایران</dc:title>
  <dc:creator>kazemi</dc:creator>
  <cp:lastModifiedBy>DELL</cp:lastModifiedBy>
  <cp:revision>16</cp:revision>
  <dcterms:created xsi:type="dcterms:W3CDTF">2017-03-24T09:41:16Z</dcterms:created>
  <dcterms:modified xsi:type="dcterms:W3CDTF">2017-04-19T18:58:28Z</dcterms:modified>
</cp:coreProperties>
</file>