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9" r:id="rId3"/>
    <p:sldId id="290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292" r:id="rId12"/>
    <p:sldId id="300" r:id="rId13"/>
    <p:sldId id="291" r:id="rId14"/>
    <p:sldId id="301" r:id="rId15"/>
    <p:sldId id="302" r:id="rId16"/>
    <p:sldId id="303" r:id="rId17"/>
    <p:sldId id="304" r:id="rId18"/>
    <p:sldId id="258" r:id="rId19"/>
  </p:sldIdLst>
  <p:sldSz cx="9144000" cy="5143500" type="screen16x9"/>
  <p:notesSz cx="6858000" cy="9144000"/>
  <p:embeddedFontLst>
    <p:embeddedFont>
      <p:font typeface="A EntezareZohoor 2 **" panose="020B0604020202020204" charset="-78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 Nazanin" panose="00000400000000000000" pitchFamily="2" charset="-78"/>
      <p:regular r:id="rId25"/>
      <p:bold r:id="rId26"/>
    </p:embeddedFont>
    <p:embeddedFont>
      <p:font typeface="B Titr" panose="00000700000000000000" pitchFamily="2" charset="-78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9" autoAdjust="0"/>
    <p:restoredTop sz="94660"/>
  </p:normalViewPr>
  <p:slideViewPr>
    <p:cSldViewPr>
      <p:cViewPr varScale="1">
        <p:scale>
          <a:sx n="93" d="100"/>
          <a:sy n="93" d="100"/>
        </p:scale>
        <p:origin x="87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B3DF7-AEE2-4818-AF59-FA7A9A3D7B5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E4147-DE21-4134-A140-F3EE778D5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5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5814" y="2110085"/>
            <a:ext cx="5152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6000" dirty="0" smtClean="0">
                <a:solidFill>
                  <a:schemeClr val="bg1"/>
                </a:solidFill>
                <a:cs typeface="A EntezareZohoor 2 **" panose="00000700000000000000" pitchFamily="2" charset="-78"/>
              </a:rPr>
              <a:t>بسم الله الرحمن الرحیم</a:t>
            </a:r>
            <a:endParaRPr lang="en-US" sz="6000" dirty="0">
              <a:solidFill>
                <a:schemeClr val="bg1"/>
              </a:solidFill>
              <a:cs typeface="A EntezareZohoor 2 **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170152"/>
            <a:ext cx="955596" cy="955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2170152"/>
            <a:ext cx="955596" cy="9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0.21892 -4.81481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decel="7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0.23107 -4.81481E-6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decel="7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45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48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1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93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9990" y="1595004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تهیه شده در:</a:t>
            </a:r>
            <a:endParaRPr lang="en-US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7058" y="2464423"/>
            <a:ext cx="41200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30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کانال تلگرامی بانک پاورپوینت</a:t>
            </a:r>
            <a:endParaRPr lang="en-US" sz="30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17127" y="2167981"/>
            <a:ext cx="2133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3091293"/>
            <a:ext cx="579812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8566" y="1595004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موضوع </a:t>
            </a:r>
            <a:endParaRPr lang="en-US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3504" y="2187030"/>
            <a:ext cx="3776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4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خاندان های ویرانی</a:t>
            </a:r>
            <a:endParaRPr lang="en-US" sz="44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17127" y="2167981"/>
            <a:ext cx="2133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3028950"/>
            <a:ext cx="579812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57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"/>
            <a:ext cx="9144000" cy="5153774"/>
          </a:xfrm>
        </p:spPr>
      </p:pic>
    </p:spTree>
    <p:extLst>
      <p:ext uri="{BB962C8B-B14F-4D97-AF65-F5344CB8AC3E}">
        <p14:creationId xmlns:p14="http://schemas.microsoft.com/office/powerpoint/2010/main" val="4377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718"/>
            <a:ext cx="9143999" cy="53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4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16</Words>
  <Application>Microsoft Office PowerPoint</Application>
  <PresentationFormat>On-screen Show (16:9)</PresentationFormat>
  <Paragraphs>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 EntezareZohoor 2 **</vt:lpstr>
      <vt:lpstr>Arial</vt:lpstr>
      <vt:lpstr>Calibri</vt:lpstr>
      <vt:lpstr>B Nazanin</vt:lpstr>
      <vt:lpstr>B Titr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P30Download.com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H.M</dc:creator>
  <cp:lastModifiedBy>NP</cp:lastModifiedBy>
  <cp:revision>335</cp:revision>
  <dcterms:created xsi:type="dcterms:W3CDTF">2017-11-30T06:31:59Z</dcterms:created>
  <dcterms:modified xsi:type="dcterms:W3CDTF">2018-02-03T08:31:23Z</dcterms:modified>
</cp:coreProperties>
</file>